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8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2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0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8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7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9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3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60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0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2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95052-35F0-4A38-BEF2-D6AF7F1E9F43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A91CE-CFBC-4AC7-A4D1-2B1049E03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9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http://pictures1.kyozou.com/pictures/_13/12232/122318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116"/>
            <a:ext cx="2743200" cy="492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www.net-a-porter.com/images/products/107029/107029_in_l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80" b="33101"/>
          <a:stretch/>
        </p:blipFill>
        <p:spPr bwMode="auto">
          <a:xfrm>
            <a:off x="609600" y="3422033"/>
            <a:ext cx="1528978" cy="1073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iperlime.gap.com/webcontent/0005/528/821/cn552882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95" b="11216"/>
          <a:stretch/>
        </p:blipFill>
        <p:spPr bwMode="auto">
          <a:xfrm>
            <a:off x="1384949" y="4963838"/>
            <a:ext cx="1815451" cy="189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boutiquetoyou.com/v/vspfiles/photos/1513BGOLD-2T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24" b="32834"/>
          <a:stretch/>
        </p:blipFill>
        <p:spPr bwMode="auto">
          <a:xfrm>
            <a:off x="6996296" y="2895600"/>
            <a:ext cx="2140447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$795 ALEXANDER WANG DEVERE OSTRICH-EFFECT LEATHER CLUTCH   NWT 100% GENUIN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31" b="16963"/>
          <a:stretch/>
        </p:blipFill>
        <p:spPr bwMode="auto">
          <a:xfrm>
            <a:off x="6553200" y="4419600"/>
            <a:ext cx="2355716" cy="2436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ick Owens Leather Jacket Women's Rare Authentic Corded Sleeve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2" r="19192"/>
          <a:stretch/>
        </p:blipFill>
        <p:spPr bwMode="auto">
          <a:xfrm>
            <a:off x="4630056" y="52383"/>
            <a:ext cx="2409931" cy="398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net-a-porter.com/images/products/324251/324251_in_l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4" r="18653"/>
          <a:stretch/>
        </p:blipFill>
        <p:spPr bwMode="auto">
          <a:xfrm>
            <a:off x="4985074" y="3097595"/>
            <a:ext cx="1569928" cy="368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images.asos.com/inv/media/2/7/5/1/2441572/gold/image1xxl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96" r="11204"/>
          <a:stretch/>
        </p:blipFill>
        <p:spPr bwMode="auto">
          <a:xfrm>
            <a:off x="76200" y="144494"/>
            <a:ext cx="1782871" cy="320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ww.sephora.com/productimages/sku/s792507-main-Lhero.jpg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6" r="12444"/>
          <a:stretch/>
        </p:blipFill>
        <p:spPr bwMode="auto">
          <a:xfrm>
            <a:off x="7543800" y="0"/>
            <a:ext cx="1380721" cy="307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OPI Nail Lacquer Lincoln Park After Dark 0.5oz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4" t="6778" r="34726" b="5575"/>
          <a:stretch/>
        </p:blipFill>
        <p:spPr bwMode="auto">
          <a:xfrm>
            <a:off x="152400" y="4267200"/>
            <a:ext cx="1127343" cy="250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piperlime.gap.com/webcontent/0005/528/821/cn552882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95" b="11216"/>
          <a:stretch/>
        </p:blipFill>
        <p:spPr bwMode="auto">
          <a:xfrm flipH="1">
            <a:off x="3200400" y="4967855"/>
            <a:ext cx="1815451" cy="189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2870200"/>
            <a:ext cx="38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1.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48222" y="5730270"/>
            <a:ext cx="53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10.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13766" y="4114800"/>
            <a:ext cx="38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6.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9822" y="3657599"/>
            <a:ext cx="38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5.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0222" y="2551668"/>
            <a:ext cx="38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4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90822" y="1860825"/>
            <a:ext cx="38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3.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19330" y="1860825"/>
            <a:ext cx="38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2.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200" y="5029200"/>
            <a:ext cx="38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8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005422" y="3886200"/>
            <a:ext cx="38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7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Script MT Bold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3022" y="6183868"/>
            <a:ext cx="385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Script MT Bold" pitchFamily="66" charset="0"/>
              </a:rPr>
              <a:t>9.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Script MT Bold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5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2012-09-27T10:58:31Z</dcterms:created>
  <dcterms:modified xsi:type="dcterms:W3CDTF">2012-09-27T11:51:30Z</dcterms:modified>
</cp:coreProperties>
</file>